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C4723EF-41CB-40C1-9661-FDDDFBDB3C8B}">
  <a:tblStyle styleId="{1C4723EF-41CB-40C1-9661-FDDDFBDB3C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d2f416d5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d2f416d5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2f416d5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2f416d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2f416d5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d2f416d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d2f416d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d2f416d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d2f416d5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d2f416d5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2f416d5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2f416d5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2f416d5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d2f416d5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d2f416d5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d2f416d5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d2f416d5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d2f416d5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d2f416d5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d2f416d5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2f416d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2f416d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d2f416d5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d2f416d5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d2f416d5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d2f416d5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d2f416d5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d2f416d5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d2f416d5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d2f416d5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2f416d5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2f416d5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2f416d5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d2f416d5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d310c2d9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d310c2d9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d310c2d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d310c2d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310c2d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310c2d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d310c2d9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d310c2d9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2f416d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2f416d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d310c2d9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d310c2d9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d310c2d9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d310c2d9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310c2d9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310c2d9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d2f416d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d2f416d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d2f416d5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d2f416d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d2f416d5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d2f416d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d2f416d5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d2f416d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d2f416d5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d2f416d5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d2f416d5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d2f416d5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model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Kartik Gupta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and platform</a:t>
            </a:r>
            <a:endParaRPr/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Detectron v2</a:t>
            </a:r>
            <a:r>
              <a:rPr lang="en"/>
              <a:t> on </a:t>
            </a:r>
            <a:r>
              <a:rPr b="1" lang="en"/>
              <a:t>google colab</a:t>
            </a:r>
            <a:r>
              <a:rPr lang="en"/>
              <a:t> for high efficiency and accuracy.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 to default settings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is decreased to learn more complex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No. of iteration increased to overfit on training data.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18600"/>
            <a:ext cx="41625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Training data: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75" y="4298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 develop a model that can correctly detect plastic(s),idol(s),flower(s),debris.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2640400" y="167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test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00" y="74000"/>
            <a:ext cx="645093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675" y="152400"/>
            <a:ext cx="645093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0" y="152400"/>
            <a:ext cx="645093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50" y="152400"/>
            <a:ext cx="645093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850" y="152400"/>
            <a:ext cx="645093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Scraping using </a:t>
            </a:r>
            <a:r>
              <a:rPr b="1" lang="en"/>
              <a:t>google_images_download module.</a:t>
            </a:r>
            <a:endParaRPr b="1"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70900" y="164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70900" y="2354925"/>
            <a:ext cx="85206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Idol(s) - ‘i’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Plastic(s) - ‘p’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Flower(s) - ‘f’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Debris - ‘d’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2" name="Google Shape;212;p42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{1C4723EF-41CB-40C1-9661-FDDDFBDB3C8B}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Threshold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IOU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1.03571428571429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r>
              <a:rPr lang="en"/>
              <a:t> that can be done</a:t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More data- by data augmentation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2- Better accuracy- by hyperparameter optimization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543975" y="2109175"/>
            <a:ext cx="45357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633475" y="186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900" y="404825"/>
            <a:ext cx="5447600" cy="40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00" y="175150"/>
            <a:ext cx="6569250" cy="49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31082" t="31082"/>
          <a:stretch/>
        </p:blipFill>
        <p:spPr>
          <a:xfrm>
            <a:off x="1716750" y="1009125"/>
            <a:ext cx="4608675" cy="34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800" y="2518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456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dataset size ~ 500 images with multiple images.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